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779" r:id="rId2"/>
    <p:sldId id="8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9AAD"/>
    <a:srgbClr val="81BCCA"/>
    <a:srgbClr val="1A1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92A5F-8610-453C-8877-E7C5D666922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DA3AF-BAAB-4903-BB1A-86D0AB36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6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953E37-0934-864D-B878-A1B09DDBAF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4143F082-6E2F-7C13-39B1-F765B1C18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00580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953E37-0934-864D-B878-A1B09DDBAF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4143F082-6E2F-7C13-39B1-F765B1C18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35691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72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305366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9305366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F1FED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0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6644" y="-64736"/>
            <a:ext cx="12248644" cy="69834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8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Separator (not for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F1FED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095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517892" y="1314112"/>
            <a:ext cx="3560494" cy="556583"/>
          </a:xfrm>
          <a:prstGeom prst="rect">
            <a:avLst/>
          </a:prstGeom>
          <a:solidFill>
            <a:srgbClr val="1D0D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7891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307125" y="1314112"/>
            <a:ext cx="3560494" cy="556583"/>
          </a:xfrm>
          <a:prstGeom prst="rect">
            <a:avLst/>
          </a:prstGeom>
          <a:solidFill>
            <a:srgbClr val="1D0D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07124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23" hasCustomPrompt="1"/>
          </p:nvPr>
        </p:nvSpPr>
        <p:spPr>
          <a:xfrm>
            <a:off x="8096359" y="1314112"/>
            <a:ext cx="3560494" cy="556583"/>
          </a:xfrm>
          <a:prstGeom prst="rect">
            <a:avLst/>
          </a:prstGeom>
          <a:solidFill>
            <a:srgbClr val="1D0D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8096358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462357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517892" y="1314112"/>
            <a:ext cx="3560494" cy="556583"/>
          </a:xfrm>
          <a:prstGeom prst="rect">
            <a:avLst/>
          </a:prstGeom>
          <a:solidFill>
            <a:srgbClr val="E398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7891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307125" y="1314112"/>
            <a:ext cx="3560494" cy="556583"/>
          </a:xfrm>
          <a:prstGeom prst="rect">
            <a:avLst/>
          </a:prstGeom>
          <a:solidFill>
            <a:srgbClr val="E398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07124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3" hasCustomPrompt="1"/>
          </p:nvPr>
        </p:nvSpPr>
        <p:spPr>
          <a:xfrm>
            <a:off x="8096359" y="1314112"/>
            <a:ext cx="3560494" cy="556583"/>
          </a:xfrm>
          <a:prstGeom prst="rect">
            <a:avLst/>
          </a:prstGeom>
          <a:solidFill>
            <a:srgbClr val="E398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8096358" y="2014349"/>
            <a:ext cx="3560495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784528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with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55117" y="1437325"/>
            <a:ext cx="5101310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55118" y="1852041"/>
            <a:ext cx="5101874" cy="1821744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50" name="Content Placeholder 2"/>
          <p:cNvSpPr>
            <a:spLocks noGrp="1"/>
          </p:cNvSpPr>
          <p:nvPr>
            <p:ph idx="25" hasCustomPrompt="1"/>
          </p:nvPr>
        </p:nvSpPr>
        <p:spPr>
          <a:xfrm>
            <a:off x="655117" y="3856844"/>
            <a:ext cx="5101310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5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55118" y="4271560"/>
            <a:ext cx="5101874" cy="1821744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88C24EF-5CC1-422F-9996-6DE5842A355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443207" y="1437325"/>
            <a:ext cx="5101310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E39ADFEE-10E9-4D59-8250-41C28D6B98C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43208" y="1852041"/>
            <a:ext cx="5101874" cy="1821744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45C775F-247D-43E3-A9DC-444039617F4E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6443207" y="3856844"/>
            <a:ext cx="5101310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DDECD2BF-300F-4D3C-A9C3-B4A2B6A6A0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43208" y="4271560"/>
            <a:ext cx="5101874" cy="1821744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4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3117677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 Boxes with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96489" y="143732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96203" y="185204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49" name="Content Placeholder 2"/>
          <p:cNvSpPr>
            <a:spLocks noGrp="1"/>
          </p:cNvSpPr>
          <p:nvPr>
            <p:ph idx="27" hasCustomPrompt="1"/>
          </p:nvPr>
        </p:nvSpPr>
        <p:spPr>
          <a:xfrm>
            <a:off x="496489" y="385684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96203" y="427156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240018E-26E6-4DF7-AE85-CC1E67109B8B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4313832" y="143732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83EDD0F0-3D1F-4BDD-9E2B-6BAF84A225A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13546" y="185204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BE5A701-B754-448F-A1A6-C24C08A298A0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4313832" y="385684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37CA650A-1125-4F39-8142-F1406B979F8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3546" y="427156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3B9DAB1-A96A-4488-9D43-654A8906C2B2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8156444" y="143732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6B692147-C9F3-46F8-828B-96E6F17640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56158" y="185204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89605C7-8CA2-46E3-B07B-B2CD3CBE3F6B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8156444" y="3856845"/>
            <a:ext cx="3509351" cy="414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4B9EC1E1-8D2C-4DDF-9AA3-1BA3655896B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156158" y="4271561"/>
            <a:ext cx="3509739" cy="1757008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0" indent="0">
              <a:buNone/>
              <a:defRPr sz="2000" b="0" baseline="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19628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Heading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1501" y="1440382"/>
            <a:ext cx="11135352" cy="476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21501" y="1885563"/>
            <a:ext cx="11135352" cy="9547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rgbClr val="686868"/>
                </a:solidFill>
              </a:defRPr>
            </a:lvl1pPr>
            <a:lvl2pPr marL="457200" indent="0">
              <a:buNone/>
              <a:defRPr sz="2400" baseline="0">
                <a:solidFill>
                  <a:srgbClr val="000000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11113"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Body text goes here.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21501" y="3022001"/>
            <a:ext cx="11135352" cy="476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29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521501" y="3467182"/>
            <a:ext cx="11135352" cy="9547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rgbClr val="686868"/>
                </a:solidFill>
              </a:defRPr>
            </a:lvl1pPr>
            <a:lvl2pPr marL="457200" indent="0">
              <a:buNone/>
              <a:defRPr sz="2400" baseline="0">
                <a:solidFill>
                  <a:srgbClr val="000000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11113"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Body text goes here.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18" hasCustomPrompt="1"/>
          </p:nvPr>
        </p:nvSpPr>
        <p:spPr>
          <a:xfrm>
            <a:off x="521501" y="4603620"/>
            <a:ext cx="11135352" cy="476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charset="0"/>
              <a:buNone/>
              <a:tabLst/>
              <a:defRPr sz="2400" baseline="0"/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1" name="Text Placeholder 33"/>
          <p:cNvSpPr>
            <a:spLocks noGrp="1"/>
          </p:cNvSpPr>
          <p:nvPr>
            <p:ph type="body" sz="quarter" idx="19" hasCustomPrompt="1"/>
          </p:nvPr>
        </p:nvSpPr>
        <p:spPr>
          <a:xfrm>
            <a:off x="521501" y="5048801"/>
            <a:ext cx="11135352" cy="9547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rgbClr val="686868"/>
                </a:solidFill>
              </a:defRPr>
            </a:lvl1pPr>
            <a:lvl2pPr marL="457200" indent="0">
              <a:buNone/>
              <a:defRPr sz="2400" baseline="0">
                <a:solidFill>
                  <a:srgbClr val="000000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11113"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584557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 bwMode="auto">
          <a:xfrm>
            <a:off x="1289243" y="1144401"/>
            <a:ext cx="411788" cy="11205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dirty="0">
              <a:cs typeface="Arial" pitchFamily="34" charset="0"/>
            </a:endParaRPr>
          </a:p>
        </p:txBody>
      </p:sp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683107" y="6310314"/>
            <a:ext cx="10806545" cy="1400"/>
          </a:xfrm>
          <a:prstGeom prst="line">
            <a:avLst/>
          </a:prstGeom>
          <a:noFill/>
          <a:ln w="12700" algn="ctr">
            <a:solidFill>
              <a:schemeClr val="bg1">
                <a:lumMod val="85000"/>
              </a:schemeClr>
            </a:solidFill>
            <a:round/>
            <a:headEnd/>
            <a:tailEnd/>
          </a:ln>
        </p:spPr>
      </p:cxnSp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683107" y="476250"/>
            <a:ext cx="10806545" cy="1401"/>
          </a:xfrm>
          <a:prstGeom prst="line">
            <a:avLst/>
          </a:prstGeom>
          <a:noFill/>
          <a:ln w="12700" algn="ctr">
            <a:solidFill>
              <a:schemeClr val="bg1">
                <a:lumMod val="85000"/>
              </a:schemeClr>
            </a:solidFill>
            <a:round/>
            <a:headEnd/>
            <a:tailEnd/>
          </a:ln>
        </p:spPr>
      </p:cxnSp>
      <p:sp>
        <p:nvSpPr>
          <p:cNvPr id="22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683062" y="484094"/>
            <a:ext cx="10816211" cy="582705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buNone/>
              <a:defRPr sz="2400" b="0" baseline="0">
                <a:solidFill>
                  <a:schemeClr val="tx2"/>
                </a:solidFill>
                <a:latin typeface="Tw Cen MT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968934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390" y="260195"/>
            <a:ext cx="10515600" cy="1325563"/>
          </a:xfrm>
        </p:spPr>
        <p:txBody>
          <a:bodyPr/>
          <a:lstStyle>
            <a:lvl1pPr>
              <a:defRPr>
                <a:solidFill>
                  <a:srgbClr val="2E6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346963" y="1852012"/>
            <a:ext cx="10299700" cy="3962826"/>
          </a:xfrm>
        </p:spPr>
        <p:txBody>
          <a:bodyPr/>
          <a:lstStyle>
            <a:lvl1pPr>
              <a:defRPr sz="3200" b="0" baseline="0">
                <a:solidFill>
                  <a:srgbClr val="58595B"/>
                </a:solidFill>
              </a:defRPr>
            </a:lvl1pPr>
          </a:lstStyle>
          <a:p>
            <a:pPr lvl="0"/>
            <a:r>
              <a:rPr lang="en-US" dirty="0"/>
              <a:t>Body text goes here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709507" y="1852161"/>
            <a:ext cx="205292" cy="3962826"/>
          </a:xfrm>
          <a:prstGeom prst="rect">
            <a:avLst/>
          </a:prstGeom>
          <a:solidFill>
            <a:srgbClr val="ACC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97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3BD1412-B5FA-CE49-8263-6079E366AAC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EE332-22CA-C84A-8102-CEB5152BC1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0760" y="3054154"/>
            <a:ext cx="7650480" cy="74969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95709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517890" y="1440382"/>
            <a:ext cx="11128773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Body text goes here</a:t>
            </a:r>
          </a:p>
          <a:p>
            <a:pPr lvl="1"/>
            <a:r>
              <a:rPr lang="en-US" dirty="0"/>
              <a:t>Body text goes here</a:t>
            </a:r>
          </a:p>
          <a:p>
            <a:pPr lvl="2"/>
            <a:r>
              <a:rPr lang="en-US" dirty="0"/>
              <a:t>Body text goes here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0464DEE-24BA-4BEE-AE26-F8464860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4425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D45302-2165-4D16-8A48-0B14466DC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DFB2-0CD9-4459-9EF4-7DB386C472A9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8E9DB7-37A1-4BB8-ABA5-A4F04D5FC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8A80D-4C93-492A-B2C6-0E12C9D7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00E3D-FFFB-4F36-8EA9-7EA42B1921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18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Title: Narrativ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/>
        </p:nvSpPr>
        <p:spPr>
          <a:xfrm>
            <a:off x="11204864" y="6395758"/>
            <a:ext cx="592667" cy="276999"/>
          </a:xfrm>
          <a:prstGeom prst="rect">
            <a:avLst/>
          </a:prstGeom>
          <a:noFill/>
        </p:spPr>
        <p:txBody>
          <a:bodyPr lIns="0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Tw Cen MT" pitchFamily="34" charset="0"/>
                <a:cs typeface="Arial" pitchFamily="34" charset="0"/>
              </a:rPr>
              <a:t> </a:t>
            </a:r>
            <a:fld id="{0EC5B758-7933-40BC-9F34-2957616F82A1}" type="slidenum">
              <a:rPr lang="en-US" sz="1200">
                <a:solidFill>
                  <a:schemeClr val="bg1">
                    <a:lumMod val="65000"/>
                  </a:schemeClr>
                </a:solidFill>
                <a:latin typeface="Tw Cen MT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en-US" sz="1200" dirty="0">
              <a:solidFill>
                <a:schemeClr val="bg1">
                  <a:lumMod val="65000"/>
                </a:schemeClr>
              </a:solidFill>
              <a:latin typeface="Tw Cen MT" pitchFamily="34" charset="0"/>
              <a:cs typeface="Arial" pitchFamily="34" charset="0"/>
            </a:endParaRPr>
          </a:p>
        </p:txBody>
      </p:sp>
      <p:cxnSp>
        <p:nvCxnSpPr>
          <p:cNvPr id="5" name="Straight Connector 10"/>
          <p:cNvCxnSpPr>
            <a:cxnSpLocks noChangeShapeType="1"/>
          </p:cNvCxnSpPr>
          <p:nvPr/>
        </p:nvCxnSpPr>
        <p:spPr bwMode="auto">
          <a:xfrm>
            <a:off x="683107" y="1320894"/>
            <a:ext cx="10806545" cy="1400"/>
          </a:xfrm>
          <a:prstGeom prst="line">
            <a:avLst/>
          </a:prstGeom>
          <a:noFill/>
          <a:ln w="12700" algn="ctr">
            <a:solidFill>
              <a:schemeClr val="bg1">
                <a:lumMod val="85000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199" y="474679"/>
            <a:ext cx="10806545" cy="845154"/>
          </a:xfrm>
          <a:prstGeom prst="rect">
            <a:avLst/>
          </a:prstGeom>
        </p:spPr>
        <p:txBody>
          <a:bodyPr lIns="0" tIns="50209" rIns="0" bIns="50209" anchor="ctr"/>
          <a:lstStyle>
            <a:lvl1pPr algn="l">
              <a:lnSpc>
                <a:spcPct val="100000"/>
              </a:lnSpc>
              <a:defRPr sz="2000" b="0" baseline="0">
                <a:solidFill>
                  <a:schemeClr val="tx2"/>
                </a:solidFill>
                <a:latin typeface="Tw Cen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83930" y="1344706"/>
            <a:ext cx="10806545" cy="4948517"/>
          </a:xfrm>
          <a:prstGeom prst="rect">
            <a:avLst/>
          </a:prstGeom>
        </p:spPr>
        <p:txBody>
          <a:bodyPr lIns="0" rIns="0"/>
          <a:lstStyle>
            <a:lvl1pPr marL="171450" indent="-171450">
              <a:spcBef>
                <a:spcPts val="0"/>
              </a:spcBef>
              <a:buFont typeface="Wingdings" pitchFamily="2" charset="2"/>
              <a:buChar char="§"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" pitchFamily="34" charset="0"/>
              </a:defRPr>
            </a:lvl1pPr>
            <a:lvl2pPr marL="514350" indent="-228600"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" pitchFamily="34" charset="0"/>
              </a:defRPr>
            </a:lvl2pPr>
            <a:lvl3pPr marL="857250" indent="-228600">
              <a:buFont typeface="Wingdings" pitchFamily="2" charset="2"/>
              <a:buChar char="§"/>
              <a:tabLst>
                <a:tab pos="800100" algn="l"/>
              </a:tabLst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" pitchFamily="34" charset="0"/>
              </a:defRPr>
            </a:lvl3pPr>
            <a:lvl4pPr marL="1085850" indent="-228600">
              <a:buFont typeface="Tw Cen MT" pitchFamily="34" charset="0"/>
              <a:buChar char="¬"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" pitchFamily="34" charset="0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5897972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Graphic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09798" y="1291818"/>
            <a:ext cx="5712977" cy="473674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8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  <a:p>
            <a:pPr lvl="1"/>
            <a:r>
              <a:rPr lang="en-US" dirty="0"/>
              <a:t>Body text goes here.</a:t>
            </a:r>
          </a:p>
          <a:p>
            <a:pPr lvl="2"/>
            <a:r>
              <a:rPr lang="en-US" dirty="0"/>
              <a:t>Body text goes here.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6433978" y="1291818"/>
            <a:ext cx="5222875" cy="47367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879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Graphic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943876" y="1291818"/>
            <a:ext cx="5712977" cy="473674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8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  <a:p>
            <a:pPr lvl="1"/>
            <a:r>
              <a:rPr lang="en-US" dirty="0"/>
              <a:t>Body text goes here.</a:t>
            </a:r>
          </a:p>
          <a:p>
            <a:pPr lvl="2"/>
            <a:r>
              <a:rPr lang="en-US" dirty="0"/>
              <a:t>Body text goes here.</a:t>
            </a:r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518701" y="1291818"/>
            <a:ext cx="5222875" cy="47367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2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7" hasCustomPrompt="1"/>
          </p:nvPr>
        </p:nvSpPr>
        <p:spPr>
          <a:xfrm>
            <a:off x="517890" y="1314112"/>
            <a:ext cx="5486399" cy="556583"/>
          </a:xfrm>
          <a:prstGeom prst="rect">
            <a:avLst/>
          </a:prstGeom>
          <a:solidFill>
            <a:srgbClr val="1D0D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7890" y="2014349"/>
            <a:ext cx="5486400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</a:t>
            </a:r>
          </a:p>
          <a:p>
            <a:pPr lvl="1"/>
            <a:r>
              <a:rPr lang="en-US" dirty="0"/>
              <a:t>Body text goes here</a:t>
            </a:r>
          </a:p>
          <a:p>
            <a:pPr lvl="2"/>
            <a:r>
              <a:rPr lang="en-US" dirty="0"/>
              <a:t>Body text goes here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1" hasCustomPrompt="1"/>
          </p:nvPr>
        </p:nvSpPr>
        <p:spPr>
          <a:xfrm>
            <a:off x="6170453" y="1314112"/>
            <a:ext cx="5486399" cy="556583"/>
          </a:xfrm>
          <a:prstGeom prst="rect">
            <a:avLst/>
          </a:prstGeom>
          <a:solidFill>
            <a:srgbClr val="1D0D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170453" y="2014349"/>
            <a:ext cx="5486400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  <a:p>
            <a:pPr lvl="1"/>
            <a:r>
              <a:rPr lang="en-US" dirty="0"/>
              <a:t>Body text goes here</a:t>
            </a:r>
          </a:p>
          <a:p>
            <a:pPr lvl="2"/>
            <a:r>
              <a:rPr lang="en-US" dirty="0"/>
              <a:t>Body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2345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7" hasCustomPrompt="1"/>
          </p:nvPr>
        </p:nvSpPr>
        <p:spPr>
          <a:xfrm>
            <a:off x="517890" y="1314112"/>
            <a:ext cx="5486399" cy="556583"/>
          </a:xfrm>
          <a:prstGeom prst="rect">
            <a:avLst/>
          </a:prstGeom>
          <a:solidFill>
            <a:srgbClr val="E398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7890" y="2014349"/>
            <a:ext cx="5486400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  <a:p>
            <a:pPr lvl="1"/>
            <a:r>
              <a:rPr lang="en-US" dirty="0"/>
              <a:t>Body text goes here.</a:t>
            </a:r>
          </a:p>
          <a:p>
            <a:pPr lvl="2"/>
            <a:r>
              <a:rPr lang="en-US" dirty="0"/>
              <a:t>Body text goes here.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1" hasCustomPrompt="1"/>
          </p:nvPr>
        </p:nvSpPr>
        <p:spPr>
          <a:xfrm>
            <a:off x="6170453" y="1314112"/>
            <a:ext cx="5486399" cy="556583"/>
          </a:xfrm>
          <a:prstGeom prst="rect">
            <a:avLst/>
          </a:prstGeom>
          <a:solidFill>
            <a:srgbClr val="E39849"/>
          </a:solidFill>
        </p:spPr>
        <p:txBody>
          <a:bodyPr lIns="182880" anchor="ctr">
            <a:noAutofit/>
          </a:bodyPr>
          <a:lstStyle>
            <a:lvl1pPr marL="0" indent="0" algn="l">
              <a:buFont typeface="Arial" charset="0"/>
              <a:buNone/>
              <a:tabLst/>
              <a:defRPr sz="2400" b="1" baseline="0">
                <a:solidFill>
                  <a:schemeClr val="bg1"/>
                </a:solidFill>
              </a:defRPr>
            </a:lvl1pPr>
            <a:lvl2pPr marL="800100" indent="-342900">
              <a:buFont typeface="Arial" charset="0"/>
              <a:buChar char="•"/>
              <a:defRPr/>
            </a:lvl2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170453" y="2014349"/>
            <a:ext cx="5486400" cy="40223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 b="0" baseline="0">
                <a:solidFill>
                  <a:srgbClr val="000000"/>
                </a:solidFill>
              </a:defRPr>
            </a:lvl1pPr>
            <a:lvl2pPr marL="800100" indent="-3429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 goes here.</a:t>
            </a:r>
          </a:p>
          <a:p>
            <a:pPr lvl="1"/>
            <a:r>
              <a:rPr lang="en-US" dirty="0"/>
              <a:t>Body text goes here.</a:t>
            </a:r>
          </a:p>
          <a:p>
            <a:pPr lvl="2"/>
            <a:r>
              <a:rPr lang="en-US" dirty="0"/>
              <a:t>Body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82024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with Regular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414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with Alt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6644" y="-64736"/>
            <a:ext cx="12248644" cy="69834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D0D4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334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 with Graphic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6644" y="-64736"/>
            <a:ext cx="12248644" cy="69834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8290" y="2163692"/>
            <a:ext cx="4392077" cy="221041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D0D4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703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913653" y="637778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aseline="0">
                <a:solidFill>
                  <a:srgbClr val="CACACA"/>
                </a:solidFill>
                <a:latin typeface="Calibri" charset="0"/>
              </a:defRPr>
            </a:lvl1pPr>
          </a:lstStyle>
          <a:p>
            <a:fld id="{9B4EAF2B-AD86-4E4A-9C7B-D588DA3105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3DD92D-00B5-44C9-82B7-5C003E696B34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24"/>
            <a:ext cx="12192000" cy="687069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9B0E667-B1F3-48CB-AA93-49DFE3198B1F}"/>
              </a:ext>
            </a:extLst>
          </p:cNvPr>
          <p:cNvSpPr/>
          <p:nvPr userDrawn="1"/>
        </p:nvSpPr>
        <p:spPr>
          <a:xfrm>
            <a:off x="0" y="3934"/>
            <a:ext cx="12192000" cy="992063"/>
          </a:xfrm>
          <a:prstGeom prst="rect">
            <a:avLst/>
          </a:prstGeom>
          <a:solidFill>
            <a:srgbClr val="1D0D4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D0E888AC-E7E8-4231-868D-E49499E8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89" y="198415"/>
            <a:ext cx="11258567" cy="797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7C4FCE6-6CF9-436E-9ED9-394D7F7E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430" y="1434105"/>
            <a:ext cx="11251424" cy="1802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0290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80" r:id="rId19"/>
    <p:sldLayoutId id="2147483681" r:id="rId20"/>
    <p:sldLayoutId id="2147483682" r:id="rId2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b="1" kern="1200" baseline="0">
          <a:solidFill>
            <a:schemeClr val="bg1"/>
          </a:solidFill>
          <a:latin typeface="Arial" charset="0"/>
          <a:ea typeface="Arial" charset="0"/>
          <a:cs typeface="Arial" charset="0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Font typeface="Arial" charset="0"/>
        <a:buChar char="•"/>
        <a:defRPr sz="2800" b="1" kern="1200">
          <a:solidFill>
            <a:srgbClr val="2E6E8E"/>
          </a:solidFill>
          <a:latin typeface="Arial" charset="0"/>
          <a:ea typeface="Arial" charset="0"/>
          <a:cs typeface="Arial" charset="0"/>
        </a:defRPr>
      </a:lvl1pPr>
      <a:lvl2pPr marL="800100" indent="-3429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charset="0"/>
        <a:buChar char="•"/>
        <a:defRPr sz="2400" kern="1200">
          <a:solidFill>
            <a:srgbClr val="000000"/>
          </a:solidFill>
          <a:latin typeface="Arial" charset="0"/>
          <a:ea typeface="Arial" charset="0"/>
          <a:cs typeface="Arial" charset="0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500"/>
        </a:spcBef>
        <a:buFont typeface="Arial" charset="0"/>
        <a:buChar char="•"/>
        <a:defRPr sz="2000" kern="1200">
          <a:solidFill>
            <a:srgbClr val="000000"/>
          </a:solidFill>
          <a:latin typeface="Arial" charset="0"/>
          <a:ea typeface="Arial" charset="0"/>
          <a:cs typeface="Arial" charset="0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kern="1200">
          <a:solidFill>
            <a:schemeClr val="accent6">
              <a:lumMod val="50000"/>
            </a:schemeClr>
          </a:solidFill>
          <a:latin typeface="Arial" charset="0"/>
          <a:ea typeface="Arial" charset="0"/>
          <a:cs typeface="Arial" charset="0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kern="1200">
          <a:solidFill>
            <a:schemeClr val="accent6">
              <a:lumMod val="50000"/>
            </a:schemeClr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875085-0911-8742-AF7D-B000D239C5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448" y="1826800"/>
            <a:ext cx="4611567" cy="35252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C9DEF0A-FE54-CB81-336A-46F694276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639" y="2220927"/>
            <a:ext cx="5723809" cy="2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1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FE8C24-9709-49D7-D167-CDD503D07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2184"/>
            <a:ext cx="12192000" cy="627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8700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WAKE">
      <a:dk1>
        <a:srgbClr val="515151"/>
      </a:dk1>
      <a:lt1>
        <a:srgbClr val="FFFFFF"/>
      </a:lt1>
      <a:dk2>
        <a:srgbClr val="2E6E8E"/>
      </a:dk2>
      <a:lt2>
        <a:srgbClr val="D9F0F3"/>
      </a:lt2>
      <a:accent1>
        <a:srgbClr val="9AC5D6"/>
      </a:accent1>
      <a:accent2>
        <a:srgbClr val="80B65E"/>
      </a:accent2>
      <a:accent3>
        <a:srgbClr val="EFAA5E"/>
      </a:accent3>
      <a:accent4>
        <a:srgbClr val="E1E1E1"/>
      </a:accent4>
      <a:accent5>
        <a:srgbClr val="A5A5A5"/>
      </a:accent5>
      <a:accent6>
        <a:srgbClr val="6C6C6C"/>
      </a:accent6>
      <a:hlink>
        <a:srgbClr val="2E6D8E"/>
      </a:hlink>
      <a:folHlink>
        <a:srgbClr val="2E6D8E"/>
      </a:folHlink>
    </a:clrScheme>
    <a:fontScheme name="Wake County Fonts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ke County PowerPoint Template 2018" id="{3BA63B41-6BF4-1D49-A517-E860B4025065}" vid="{0DBCB665-4F10-3A49-8473-9142951F36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2</Words>
  <Application>Microsoft Office PowerPoint</Application>
  <PresentationFormat>Widescreen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Courier New</vt:lpstr>
      <vt:lpstr>Tw Cen MT</vt:lpstr>
      <vt:lpstr>Wingdings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Wake County  Population Data &amp; Trends</dc:title>
  <dc:creator>Lorena McDowell</dc:creator>
  <cp:lastModifiedBy>Ayziah Simmons</cp:lastModifiedBy>
  <cp:revision>6</cp:revision>
  <dcterms:created xsi:type="dcterms:W3CDTF">2023-04-14T14:58:08Z</dcterms:created>
  <dcterms:modified xsi:type="dcterms:W3CDTF">2025-04-22T02:45:50Z</dcterms:modified>
</cp:coreProperties>
</file>