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0FF1CE12-B100-0000-0000-000000000002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0"/>
    <p:restoredTop sz="97707" autoAdjust="0"/>
  </p:normalViewPr>
  <p:slideViewPr>
    <p:cSldViewPr>
      <p:cViewPr>
        <p:scale>
          <a:sx n="100" d="100"/>
          <a:sy n="100" d="100"/>
        </p:scale>
        <p:origin x="-756" y="-72"/>
      </p:cViewPr>
      <p:guideLst>
        <p:guide orient="horz" pos="2160"/>
        <p:guide pos="2880"/>
      </p:guideLst>
    </p:cSldViewPr>
  </p:slideViewPr>
  <p:outlineViewPr>
    <p:cViewPr>
      <p:scale>
        <a:sx n="1" d="1"/>
        <a:sy n="1" d="1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lIns="93279" tIns="46640" rIns="93279" bIns="46640"/>
          <a:lstStyle/>
          <a:p>
            <a:endParaRPr lang="en-US" dirty="0" smtClean="0"/>
          </a:p>
        </p:txBody>
      </p:sp>
      <p:sp>
        <p:nvSpPr>
          <p:cNvPr id="24" name="Rectangle 24"/>
          <p:cNvSpPr>
            <a:spLocks noGrp="1"/>
          </p:cNvSpPr>
          <p:nvPr>
            <p:ph type="dt" sz="quarter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lIns="93279" tIns="46640" rIns="93279" bIns="46640"/>
          <a:lstStyle/>
          <a:p>
            <a:fld id="{A849C5AD-4428-4E9C-9C84-11B72C9365FB}" type="datetimeFigureOut">
              <a:rPr lang="en-US" smtClean="0"/>
              <a:pPr/>
              <a:t>1/4/2013</a:t>
            </a:fld>
            <a:endParaRPr lang="en-US" dirty="0" smtClean="0"/>
          </a:p>
        </p:txBody>
      </p:sp>
      <p:sp>
        <p:nvSpPr>
          <p:cNvPr id="30" name="Rectangle 30"/>
          <p:cNvSpPr>
            <a:spLocks noGrp="1"/>
          </p:cNvSpPr>
          <p:nvPr>
            <p:ph type="ftr" sz="quarter" idx="2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lIns="93279" tIns="46640" rIns="93279" bIns="46640"/>
          <a:lstStyle/>
          <a:p>
            <a:endParaRPr lang="en-US" dirty="0" smtClean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3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lIns="93279" tIns="46640" rIns="93279" bIns="46640"/>
          <a:lstStyle/>
          <a:p>
            <a:fld id="{8C596567-A38F-4CEF-B37F-9B9D120D62CE}" type="slidenum">
              <a:rPr lang="en-US" smtClean="0"/>
              <a:pPr/>
              <a:t>‹#›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94713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4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lIns="93279" tIns="46640" rIns="93279" bIns="46640"/>
          <a:lstStyle/>
          <a:p>
            <a:endParaRPr lang="en-US" dirty="0" smtClean="0"/>
          </a:p>
        </p:txBody>
      </p:sp>
      <p:sp>
        <p:nvSpPr>
          <p:cNvPr id="15" name="Rectangle 15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lIns="93279" tIns="46640" rIns="93279" bIns="46640"/>
          <a:lstStyle/>
          <a:p>
            <a:fld id="{D7547E60-4BE7-4E4E-9AAA-5EE35AEC995C}" type="datetimeFigureOut">
              <a:rPr lang="en-US" smtClean="0"/>
              <a:pPr/>
              <a:t>1/4/2013</a:t>
            </a:fld>
            <a:endParaRPr lang="en-US" dirty="0" smtClean="0"/>
          </a:p>
        </p:txBody>
      </p:sp>
      <p:sp>
        <p:nvSpPr>
          <p:cNvPr id="23" name="Rectangle 2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6913"/>
            <a:ext cx="4654550" cy="3490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lIns="93279" tIns="46640" rIns="93279" bIns="46640" anchor="ctr"/>
          <a:lstStyle/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701993" y="4420315"/>
            <a:ext cx="5615940" cy="4187666"/>
          </a:xfrm>
          <a:prstGeom prst="rect">
            <a:avLst/>
          </a:prstGeom>
        </p:spPr>
        <p:txBody>
          <a:bodyPr lIns="93279" tIns="46640" rIns="93279" bIns="46640"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lIns="93279" tIns="46640" rIns="93279" bIns="46640"/>
          <a:lstStyle/>
          <a:p>
            <a:endParaRPr lang="en-US" dirty="0" smtClean="0"/>
          </a:p>
        </p:txBody>
      </p:sp>
      <p:sp>
        <p:nvSpPr>
          <p:cNvPr id="28" name="Rectangle 28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lIns="93279" tIns="46640" rIns="93279" bIns="46640"/>
          <a:lstStyle/>
          <a:p>
            <a:fld id="{CA077768-21C8-4125-A345-258E48D2EED0}" type="slidenum">
              <a:rPr lang="en-US" smtClean="0"/>
              <a:pPr/>
              <a:t>‹#›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17840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1.jpg"/>
          <p:cNvPicPr>
            <a:picLocks noChangeAspect="1"/>
          </p:cNvPicPr>
          <p:nvPr/>
        </p:nvPicPr>
        <p:blipFill>
          <a:blip r:embed="rId2" cstate="print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2.png"/>
          <p:cNvPicPr>
            <a:picLocks noChangeAspect="1"/>
          </p:cNvPicPr>
          <p:nvPr/>
        </p:nvPicPr>
        <p:blipFill>
          <a:blip r:embed="rId3" cstate="print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3.png"/>
          <p:cNvPicPr>
            <a:picLocks noChangeAspect="1"/>
          </p:cNvPicPr>
          <p:nvPr/>
        </p:nvPicPr>
        <p:blipFill>
          <a:blip r:embed="rId4" cstate="print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Rectangle 31"/>
          <p:cNvSpPr>
            <a:spLocks noGrp="1"/>
          </p:cNvSpPr>
          <p:nvPr>
            <p:ph type="subTitle" idx="1"/>
          </p:nvPr>
        </p:nvSpPr>
        <p:spPr>
          <a:xfrm>
            <a:off x="2492734" y="5094577"/>
            <a:ext cx="6194066" cy="925223"/>
          </a:xfrm>
        </p:spPr>
        <p:txBody>
          <a:bodyPr/>
          <a:lstStyle>
            <a:lvl1pPr marL="0" indent="0" algn="r">
              <a:buNone/>
              <a:defRPr sz="2800"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ctrTitle"/>
          </p:nvPr>
        </p:nvSpPr>
        <p:spPr>
          <a:xfrm>
            <a:off x="1108986" y="3606800"/>
            <a:ext cx="7577814" cy="1470025"/>
          </a:xfrm>
        </p:spPr>
        <p:txBody>
          <a:bodyPr anchor="b" anchorCtr="0"/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1/4/2013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1/4/2013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1/4/2013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1/4/2013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" name="Rectangle 11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1/4/2013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1/4/2013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30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" name="Rectangle 17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1/4/2013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shade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5.png"/>
          <p:cNvPicPr>
            <a:picLocks noChangeAspect="1"/>
          </p:cNvPicPr>
          <p:nvPr/>
        </p:nvPicPr>
        <p:blipFill>
          <a:blip r:embed="rId9" cstate="print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6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Rectangle 30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Rectangl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" name="Rectangle 6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+mn-lt"/>
              </a:defRPr>
            </a:lvl1pPr>
          </a:lstStyle>
          <a:p>
            <a:fld id="{5C14FD69-4A85-4715-A222-ABB225B63BC6}" type="datetimeFigureOut">
              <a:rPr lang="en-US" smtClean="0"/>
              <a:pPr/>
              <a:t>1/4/2013</a:t>
            </a:fld>
            <a:endParaRPr lang="en-US" sz="1000" dirty="0" smtClean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+mn-lt"/>
              </a:defRPr>
            </a:lvl1pPr>
          </a:lstStyle>
          <a:p>
            <a:pPr algn="ctr"/>
            <a:endParaRPr lang="en-US" sz="1000" dirty="0" smtClean="0"/>
          </a:p>
        </p:txBody>
      </p:sp>
      <p:sp>
        <p:nvSpPr>
          <p:cNvPr id="21" name="Rectangle 21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+mn-lt"/>
              </a:defRPr>
            </a:lvl1pPr>
          </a:lstStyle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sz="10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defPPr>
        <a:defRPr sz="4400">
          <a:solidFill>
            <a:schemeClr val="tx1"/>
          </a:solidFill>
          <a:latin typeface="+mj-lt"/>
          <a:ea typeface="+mj-ea"/>
          <a:cs typeface="+mj-cs"/>
        </a:defRPr>
      </a:defPPr>
      <a:lvl1pPr algn="l" eaLnBrk="1" hangingPunct="1">
        <a:buNone/>
        <a:defRPr sz="3600">
          <a:solidFill>
            <a:schemeClr val="tx1">
              <a:alpha val="100000"/>
            </a:schemeClr>
          </a:solidFill>
          <a:latin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342900" indent="-342900" eaLnBrk="1" hangingPunct="1">
        <a:buChar char="•"/>
        <a:defRPr sz="2800">
          <a:latin typeface="+mn-lt"/>
        </a:defRPr>
      </a:lvl1pPr>
      <a:lvl2pPr marL="742950" indent="-285750" eaLnBrk="1" hangingPunct="1">
        <a:buChar char="–"/>
        <a:defRPr sz="2400">
          <a:latin typeface="+mn-lt"/>
        </a:defRPr>
      </a:lvl2pPr>
      <a:lvl3pPr marL="1143000" indent="-228600" eaLnBrk="1" hangingPunct="1">
        <a:buChar char="•"/>
        <a:defRPr sz="2400">
          <a:latin typeface="+mn-lt"/>
        </a:defRPr>
      </a:lvl3pPr>
      <a:lvl4pPr marL="1600200" indent="-228600" eaLnBrk="1" hangingPunct="1">
        <a:buChar char="–"/>
        <a:defRPr sz="2000">
          <a:latin typeface="+mn-lt"/>
        </a:defRPr>
      </a:lvl4pPr>
      <a:lvl5pPr marL="2057400" indent="-228600" eaLnBrk="1" hangingPunct="1">
        <a:buChar char="»"/>
        <a:defRPr sz="2000">
          <a:latin typeface="+mn-lt"/>
        </a:defRPr>
      </a:lvl5pPr>
      <a:lvl6pPr marL="2514600" indent="-228600" eaLnBrk="1" hangingPunct="1">
        <a:buChar char="•"/>
        <a:defRPr sz="2000"/>
      </a:lvl6pPr>
      <a:lvl7pPr marL="2971800" indent="-228600" eaLnBrk="1" hangingPunct="1">
        <a:buChar char="•"/>
        <a:defRPr sz="2000"/>
      </a:lvl7pPr>
      <a:lvl8pPr marL="3429000" indent="-228600" eaLnBrk="1" hangingPunct="1">
        <a:buChar char="•"/>
        <a:defRPr sz="2000"/>
      </a:lvl8pPr>
      <a:lvl9pPr marL="3886200" indent="-228600" eaLnBrk="1" hangingPunct="1">
        <a:buChar char="•"/>
        <a:defRPr sz="2000"/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mludtke\Local Settings\Temporary Internet Files\Content.IE5\O6IM58B7\MPj04424600000[1]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800600" y="4343400"/>
            <a:ext cx="3543300" cy="2362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0" y="1809690"/>
            <a:ext cx="2133599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b="1" cap="none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307-638-4466</a:t>
            </a:r>
            <a:endParaRPr lang="en-US" b="1" cap="none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28801" y="152400"/>
            <a:ext cx="4724399" cy="19082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 smtClean="0">
                <a:ln w="11430">
                  <a:solidFill>
                    <a:schemeClr val="tx1"/>
                  </a:solidFill>
                </a:ln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$75</a:t>
            </a:r>
            <a:r>
              <a:rPr lang="en-US" sz="2800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Rate </a:t>
            </a:r>
            <a:r>
              <a:rPr lang="en-US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plus Tax </a:t>
            </a:r>
          </a:p>
          <a:p>
            <a:pPr algn="ctr"/>
            <a:r>
              <a:rPr lang="en-US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Includes Breakfast</a:t>
            </a:r>
          </a:p>
          <a:p>
            <a:pPr algn="ctr"/>
            <a:r>
              <a:rPr lang="en-US" sz="2800" b="1" spc="50" dirty="0" smtClean="0">
                <a:ln w="11430">
                  <a:solidFill>
                    <a:schemeClr val="tx1"/>
                  </a:solidFill>
                </a:ln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Single or Double</a:t>
            </a:r>
          </a:p>
          <a:p>
            <a:pPr algn="ctr"/>
            <a:r>
              <a:rPr lang="en-US" sz="800" b="1" cap="none" spc="50" dirty="0" smtClean="0">
                <a:ln w="11430">
                  <a:solidFill>
                    <a:srgbClr val="009900"/>
                  </a:solidFill>
                </a:ln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*** Rate Subject to Availability ***</a:t>
            </a:r>
          </a:p>
          <a:p>
            <a:pPr algn="ctr"/>
            <a:r>
              <a:rPr lang="en-US" sz="800" b="1" spc="50" dirty="0" smtClean="0">
                <a:ln w="11430">
                  <a:solidFill>
                    <a:srgbClr val="009900"/>
                  </a:solidFill>
                </a:ln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Early Check- In Available Upon Availability </a:t>
            </a:r>
          </a:p>
          <a:p>
            <a:pPr algn="ctr"/>
            <a:endParaRPr lang="en-US" sz="800" b="1" cap="none" spc="50" dirty="0" smtClean="0">
              <a:ln w="11430">
                <a:solidFill>
                  <a:srgbClr val="009900"/>
                </a:solidFill>
              </a:ln>
              <a:solidFill>
                <a:srgbClr val="00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000" b="1" spc="50" dirty="0" smtClean="0">
                <a:ln w="11430">
                  <a:solidFill>
                    <a:srgbClr val="009900"/>
                  </a:solidFill>
                </a:ln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January 17-19, 2013</a:t>
            </a:r>
            <a:endParaRPr lang="en-US" sz="2000" b="1" cap="none" spc="50" dirty="0">
              <a:ln w="11430">
                <a:solidFill>
                  <a:srgbClr val="009900"/>
                </a:solidFill>
              </a:ln>
              <a:solidFill>
                <a:srgbClr val="00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286000"/>
            <a:ext cx="9000297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 Narrow" pitchFamily="34" charset="0"/>
                <a:cs typeface="Arial" pitchFamily="34" charset="0"/>
              </a:rPr>
              <a:t>Ask for the </a:t>
            </a:r>
            <a:r>
              <a:rPr lang="en-US" sz="3200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 Narrow" pitchFamily="34" charset="0"/>
                <a:cs typeface="Arial" pitchFamily="34" charset="0"/>
              </a:rPr>
              <a:t>LCCC Speech &amp; Debate Tournament </a:t>
            </a:r>
            <a:r>
              <a:rPr lang="en-US" sz="3200" b="1" cap="none" spc="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 Narrow" pitchFamily="34" charset="0"/>
                <a:cs typeface="Arial" pitchFamily="34" charset="0"/>
              </a:rPr>
              <a:t>Rate</a:t>
            </a:r>
            <a:endParaRPr lang="en-US" sz="3200" b="1" cap="none" spc="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3962400"/>
            <a:ext cx="4419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b="1" dirty="0" smtClean="0"/>
              <a:t>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ATM</a:t>
            </a:r>
          </a:p>
          <a:p>
            <a:pPr>
              <a:buFont typeface="Wingdings" pitchFamily="2" charset="2"/>
              <a:buChar char="ü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Full Service Restaurant</a:t>
            </a:r>
          </a:p>
          <a:p>
            <a:pPr>
              <a:buFont typeface="Wingdings" pitchFamily="2" charset="2"/>
              <a:buChar char="ü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Lounge</a:t>
            </a:r>
          </a:p>
          <a:p>
            <a:pPr>
              <a:buFont typeface="Wingdings" pitchFamily="2" charset="2"/>
              <a:buChar char="ü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Smoking &amp; Non Smoking Rooms</a:t>
            </a:r>
          </a:p>
          <a:p>
            <a:pPr>
              <a:buFont typeface="Wingdings" pitchFamily="2" charset="2"/>
              <a:buChar char="ü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Indoor Pool</a:t>
            </a:r>
          </a:p>
          <a:p>
            <a:pPr>
              <a:buFont typeface="Wingdings" pitchFamily="2" charset="2"/>
              <a:buChar char="ü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Fitness Room</a:t>
            </a:r>
          </a:p>
          <a:p>
            <a:pPr>
              <a:buFont typeface="Wingdings" pitchFamily="2" charset="2"/>
              <a:buChar char="ü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Guest Laundry</a:t>
            </a:r>
          </a:p>
          <a:p>
            <a:pPr>
              <a:buFont typeface="Wingdings" pitchFamily="2" charset="2"/>
              <a:buChar char="ü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Business Center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 descr="HI Cheyenne Locator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152400"/>
            <a:ext cx="1845004" cy="1676401"/>
          </a:xfrm>
          <a:prstGeom prst="rect">
            <a:avLst/>
          </a:prstGeom>
        </p:spPr>
      </p:pic>
      <p:pic>
        <p:nvPicPr>
          <p:cNvPr id="18" name="Picture 2" descr="C:\Documents and Settings\mludtke\Local Settings\Temporary Internet Files\Content.IE5\O6IM58B7\MPj04424600000[1]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5905500" y="0"/>
            <a:ext cx="2971800" cy="1981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TextBox 10"/>
          <p:cNvSpPr txBox="1"/>
          <p:nvPr/>
        </p:nvSpPr>
        <p:spPr>
          <a:xfrm>
            <a:off x="5105400" y="2971800"/>
            <a:ext cx="396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For Group Reservations please call:</a:t>
            </a:r>
          </a:p>
          <a:p>
            <a:pPr algn="ctr"/>
            <a:r>
              <a:rPr lang="en-US" dirty="0" smtClean="0"/>
              <a:t>Katie Edmiston- Sales Manager</a:t>
            </a:r>
          </a:p>
          <a:p>
            <a:pPr algn="ctr"/>
            <a:r>
              <a:rPr lang="en-US" dirty="0" smtClean="0"/>
              <a:t>307-757-9112</a:t>
            </a:r>
          </a:p>
          <a:p>
            <a:pPr algn="ctr"/>
            <a:r>
              <a:rPr lang="en-US" dirty="0" smtClean="0"/>
              <a:t>kedmiston@cheyennehi.com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90600" y="28956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Rooms are limited!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temporary blue design templat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Contemporary blue design template</Template>
  <TotalTime>0</TotalTime>
  <Words>71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Contemporary blue design template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2009-11-18T18:04:35Z</dcterms:created>
  <dcterms:modified xsi:type="dcterms:W3CDTF">2013-01-04T17:25:45Z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TC100738461033</vt:lpwstr>
  </property>
</Properties>
</file>